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72FE5-8DC9-460F-85D5-FF9182CD6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8A1079-645F-4B2F-8E3D-08E3D3F58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763A3B-6B6C-4D90-8565-296F2A8D0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272BA9-BA42-4519-9B59-6439406DC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C56D6A-9933-4A02-BE6D-41375D2B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48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0D8EE-325F-4116-A127-B7A5F259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834A82-26F0-490D-BB53-63E864490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C39E5E-1135-4516-8AA8-1A9618CE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9A8E83-D856-42A0-928A-3220E962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4B51D-FDE3-4C51-9EB6-271BE40C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63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1709D9-15E9-47B2-B5AD-C7752B3C7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452DE6-2C5C-4025-B9C3-6F4EC8D50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3044E5-3963-40EA-8044-BDF9AB33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A7E026-8D3C-4341-B978-D3C6260F8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F3F84D-8FFA-41ED-816A-B741518A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32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BAED9-2622-4295-8348-EAFA934E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481762-967C-42D7-9ABD-EB97BDC29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7F0DD3-A509-4ED8-AD9F-D5DBD743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00EB0E-1674-47B0-9EA3-AB6D3E815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30FFF7-006F-4213-B9E0-613FC5E1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66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A2904-F228-4035-B1F8-146D1DD3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074614-8C5E-4CAA-BD80-0D9C61495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C90D74-6681-4D18-B61C-23CE7C3C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1D97DC-AE7E-45D7-AEDC-0276255E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D6BC41-44F3-4ED0-9EF1-6851900AA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19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0A99D-B2DB-4367-A5C1-410CA4A60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735B03-78C1-4FFC-BA07-6EBAF2DA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411CAE-95E6-44D7-AF9A-F26349362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15FCBB-F81A-4CB4-8022-CD56650B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F32151-1560-45D0-A4B3-99D68539D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45E66D-56DC-4AD8-9443-C666D1B1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45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505EA-C668-4A51-AA99-22D4FEF21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0641D1-5F8A-45D3-B6EF-DEF7DB754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CD3F32-2C92-4B78-B7C8-0FFBBFC4E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D2F944-4B52-49C3-A6B7-412AB539C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B5A226-DCFC-4260-9750-91E55CF74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2F67C8F-E99B-41B8-B362-B9F6176A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461234C-48C9-4DA4-839B-94A596760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18D3609-D8F3-488C-8868-D1E43BC5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38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BFCD8-88A5-4A37-BD64-7F6294BD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C983CE-1EBD-4DC8-843C-0A80DE04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D2A4926-969B-4C7D-A84B-F13C6A76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9DF84B-92A6-431C-972C-24D10177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1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9D03D81-1619-4390-AC9C-DD894456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4302E28-47BD-46C5-87BE-E11ED280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8D1E69-F82E-4CB8-A18D-1CA856D8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0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42AB5-16D1-4505-8967-90B85A5F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92D49C-FE00-4525-859E-477339CD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92DB84-31E2-4F30-9601-D1928776C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C33420-B4F3-463C-9090-7723AD894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62832A-FB90-44CD-8D65-6B5B166D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4EC69C-EB8F-441E-8F06-EB1535449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6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92E26-BEAD-413E-860B-AD6FF7BB2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D01381-EDFE-41D0-9CD6-FB00D97E2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494327-43E4-4B32-AA12-F7E4FD4E9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FE1724-FD1F-4C81-AFED-41F08D0D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A6A083-6A07-4946-A51D-1D4D2AB4D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6C56CA-A7AF-4855-9668-91BD00A0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84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C2E8596-D737-460A-91CA-D04081AE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385F2A-BB3E-47FE-A7BD-D49AA7A87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0D15DA-B5D9-43FD-90A4-CFC77E5F4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203AD-2536-4B2D-AB7D-35EE2F2DBD19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7DA65B-13BA-49AE-94F5-E57406695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242BC8-BF38-49CA-9855-A7ECE3FC0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7A45-1222-4B97-885B-F402A3FE9D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04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0A4B931-B7F0-403E-9F40-8A4054A04F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12192000" cy="68584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4CEAF602-346E-4A18-BDCE-F489E035CF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4">
            <a:extLst>
              <a:ext uri="{FF2B5EF4-FFF2-40B4-BE49-F238E27FC236}">
                <a16:creationId xmlns:a16="http://schemas.microsoft.com/office/drawing/2014/main" id="{F74A1337-596D-453E-B873-BCF1760EE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8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B3F767-3A05-43B3-A582-6FF51D79E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141" y="1590475"/>
            <a:ext cx="4948428" cy="2651200"/>
          </a:xfrm>
        </p:spPr>
        <p:txBody>
          <a:bodyPr anchor="t">
            <a:normAutofit/>
          </a:bodyPr>
          <a:lstStyle/>
          <a:p>
            <a:pPr algn="l"/>
            <a:r>
              <a:rPr lang="pt-BR" sz="5400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1993A2-AF0B-4C73-AF73-3043A20AC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667" y="4972075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pt-BR" sz="2000" dirty="0"/>
              <a:t>AUTORES E COAUTORES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0241D78-7696-4357-9F27-8D596DC95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095" y="2600325"/>
            <a:ext cx="3864173" cy="130415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12118E8-A29A-455C-A02C-DCAC37EA53A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781" y="5469987"/>
            <a:ext cx="2682150" cy="138801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ABA09CD-DB7D-4E95-9F79-26840C730A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701" y="4012657"/>
            <a:ext cx="2372671" cy="1388013"/>
          </a:xfrm>
          <a:prstGeom prst="rect">
            <a:avLst/>
          </a:prstGeom>
        </p:spPr>
      </p:pic>
      <p:pic>
        <p:nvPicPr>
          <p:cNvPr id="1026" name="Picture 2" descr="Resultado de imagem para SNCT 2018">
            <a:extLst>
              <a:ext uri="{FF2B5EF4-FFF2-40B4-BE49-F238E27FC236}">
                <a16:creationId xmlns:a16="http://schemas.microsoft.com/office/drawing/2014/main" id="{AF91E85A-0C40-44EF-91FA-7A2729AEC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783" y="44987"/>
            <a:ext cx="4384364" cy="309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8203095" y="2272937"/>
            <a:ext cx="3638277" cy="4963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ED7E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SECITEC – IFG Valparaíso</a:t>
            </a:r>
            <a:endParaRPr lang="pt-BR" dirty="0">
              <a:solidFill>
                <a:srgbClr val="ED7E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783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0EF0C-5DD4-492B-BDBA-AE532A13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9335CA-77DA-484A-9876-E50D3E748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19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F7AC5-D904-4A30-AD12-B5EC3F226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D02624-20B5-4607-B5C1-8E7CC7316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41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A53EA-3AC9-4B3C-8080-431098F4B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2733A2-B2D4-4CA9-83D4-647BDA9FA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63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3B619-51EA-48FA-ADA9-342152C9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91BA28-3D73-42DB-9930-F36465D0E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02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53758-61CD-4D8B-8777-04159FAD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C2DA27-5B38-4807-B6C4-06DE38777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44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0A4B931-B7F0-403E-9F40-8A4054A04F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12192000" cy="68584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4CEAF602-346E-4A18-BDCE-F489E035CF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4">
            <a:extLst>
              <a:ext uri="{FF2B5EF4-FFF2-40B4-BE49-F238E27FC236}">
                <a16:creationId xmlns:a16="http://schemas.microsoft.com/office/drawing/2014/main" id="{F74A1337-596D-453E-B873-BCF1760EE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8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B3F767-3A05-43B3-A582-6FF51D79E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141" y="2103161"/>
            <a:ext cx="5699859" cy="2651200"/>
          </a:xfrm>
        </p:spPr>
        <p:txBody>
          <a:bodyPr anchor="t">
            <a:normAutofit/>
          </a:bodyPr>
          <a:lstStyle/>
          <a:p>
            <a:pPr algn="l"/>
            <a:r>
              <a:rPr lang="pt-BR" sz="5400" dirty="0"/>
              <a:t>AGRADECIMENTOS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1993A2-AF0B-4C73-AF73-3043A20AC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667" y="4972075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pt-BR" sz="2000" dirty="0"/>
              <a:t>EMAIL DO AUTOR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0241D78-7696-4357-9F27-8D596DC95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095" y="2600325"/>
            <a:ext cx="3864173" cy="130415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12118E8-A29A-455C-A02C-DCAC37EA53A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781" y="5469987"/>
            <a:ext cx="2682150" cy="138801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ABA09CD-DB7D-4E95-9F79-26840C730A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701" y="4012657"/>
            <a:ext cx="2372671" cy="1388013"/>
          </a:xfrm>
          <a:prstGeom prst="rect">
            <a:avLst/>
          </a:prstGeom>
        </p:spPr>
      </p:pic>
      <p:pic>
        <p:nvPicPr>
          <p:cNvPr id="1026" name="Picture 2" descr="Resultado de imagem para SNCT 2018">
            <a:extLst>
              <a:ext uri="{FF2B5EF4-FFF2-40B4-BE49-F238E27FC236}">
                <a16:creationId xmlns:a16="http://schemas.microsoft.com/office/drawing/2014/main" id="{AF91E85A-0C40-44EF-91FA-7A2729AEC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783" y="44987"/>
            <a:ext cx="4384364" cy="309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399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</vt:lpstr>
      <vt:lpstr>INTRODUÇÃO</vt:lpstr>
      <vt:lpstr>OBJETIVO</vt:lpstr>
      <vt:lpstr>METODOLOGIA</vt:lpstr>
      <vt:lpstr>RESULTADOS E DISCUSSÃO</vt:lpstr>
      <vt:lpstr>CONCLUSÃO</vt:lpstr>
      <vt:lpstr>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Andre Santos Martorelli</dc:creator>
  <cp:lastModifiedBy>IFG</cp:lastModifiedBy>
  <cp:revision>3</cp:revision>
  <dcterms:created xsi:type="dcterms:W3CDTF">2018-10-02T17:33:15Z</dcterms:created>
  <dcterms:modified xsi:type="dcterms:W3CDTF">2018-10-02T23:09:31Z</dcterms:modified>
</cp:coreProperties>
</file>